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svg>
</file>

<file path=ppt/media/image3.png>
</file>

<file path=ppt/media/image4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audio" Target="../media/media3.mp3"/><Relationship Id="rId8" Type="http://schemas.microsoft.com/office/2007/relationships/media" Target="../media/media2.mp3"/><Relationship Id="rId7" Type="http://schemas.openxmlformats.org/officeDocument/2006/relationships/audio" Target="../media/media2.mp3"/><Relationship Id="rId6" Type="http://schemas.openxmlformats.org/officeDocument/2006/relationships/image" Target="../media/image3.png"/><Relationship Id="rId5" Type="http://schemas.microsoft.com/office/2007/relationships/media" Target="../media/media1.mp3"/><Relationship Id="rId4" Type="http://schemas.openxmlformats.org/officeDocument/2006/relationships/audio" Target="../media/media1.mp3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4.png"/><Relationship Id="rId12" Type="http://schemas.microsoft.com/office/2007/relationships/media" Target="../media/media4.mp3"/><Relationship Id="rId11" Type="http://schemas.openxmlformats.org/officeDocument/2006/relationships/audio" Target="../media/media4.mp3"/><Relationship Id="rId10" Type="http://schemas.microsoft.com/office/2007/relationships/media" Target="../media/media3.mp3"/><Relationship Id="rId1" Type="http://schemas.openxmlformats.org/officeDocument/2006/relationships/hyperlink" Target="https://officeweb365.101eduyun.com/?ssl=1&amp;furl=https://bukehi.github.io/BukehiWeb/livefile/livepowerpoint.pptx?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1"/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Imagine_Dragons_-_Shots.mp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Sia_-_Cheap_Thrills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南征北战NZBZ_-_月球背面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  <p:pic>
        <p:nvPicPr>
          <p:cNvPr id="2" name="Imagine_Dragons,Broiler_-_Shots">
            <a:hlinkClick r:id="" action="ppaction://media"/>
          </p:cNvPr>
          <p:cNvPicPr/>
          <p:nvPr>
            <a:audi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4538345"/>
            <a:ext cx="8531225" cy="3676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audio>
              <p:cMediaNode>
                <p:cTn id="5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Seewo</cp:lastModifiedBy>
  <cp:revision>8</cp:revision>
  <dcterms:created xsi:type="dcterms:W3CDTF">2024-03-31T02:06:00Z</dcterms:created>
  <dcterms:modified xsi:type="dcterms:W3CDTF">2024-04-16T11:42:01Z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DB0E9CF3EABC456093AFBAF2B5560D1A</vt:lpwstr>
  </property>
  <property fmtid="{D5CDD505-2E9C-101B-9397-08002B2CF9AE}" pid="3" name="KSOProductBuildVer">
    <vt:lpwstr>2052-11.8.2.11718</vt:lpwstr>
  </property>
</Properties>
</file>

<file path=docProps/thumbnail.jpeg>
</file>